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24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6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‹N›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‹N›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10486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‹N›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10486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‹N›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‹N›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9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0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10486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‹N›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1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1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10486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‹N›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10486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‹N›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104858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‹N›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42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4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10486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‹N›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1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3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10486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‹N›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‹N›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olo 10485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"</a:t>
            </a:r>
            <a:r>
              <a:rPr lang="en-US" b="1" i="1" dirty="0">
                <a:solidFill>
                  <a:srgbClr val="00B050"/>
                </a:solidFill>
              </a:rPr>
              <a:t>Compost</a:t>
            </a:r>
            <a:r>
              <a:rPr lang="en-US" dirty="0">
                <a:solidFill>
                  <a:srgbClr val="00B050"/>
                </a:solidFill>
              </a:rPr>
              <a:t>...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 e </a:t>
            </a:r>
            <a:r>
              <a:rPr lang="en-US" dirty="0" err="1" smtClean="0">
                <a:solidFill>
                  <a:srgbClr val="00B050"/>
                </a:solidFill>
              </a:rPr>
              <a:t>felici</a:t>
            </a:r>
            <a:r>
              <a:rPr lang="en-US" dirty="0" smtClean="0"/>
              <a:t>"</a:t>
            </a:r>
            <a:endParaRPr lang="it-IT" dirty="0"/>
          </a:p>
        </p:txBody>
      </p:sp>
      <p:sp>
        <p:nvSpPr>
          <p:cNvPr id="1048587" name="Segnaposto testo 1048586"/>
          <p:cNvSpPr>
            <a:spLocks noGrp="1"/>
          </p:cNvSpPr>
          <p:nvPr>
            <p:ph type="body" idx="1"/>
          </p:nvPr>
        </p:nvSpPr>
        <p:spPr>
          <a:xfrm>
            <a:off x="1061556" y="4947992"/>
            <a:ext cx="7096522" cy="1500187"/>
          </a:xfrm>
        </p:spPr>
        <p:txBody>
          <a:bodyPr/>
          <a:lstStyle/>
          <a:p>
            <a:pPr algn="ctr"/>
            <a:r>
              <a:rPr lang="it-IT" i="1" dirty="0" smtClean="0"/>
              <a:t>Progetto Green College 2021/2022</a:t>
            </a:r>
          </a:p>
          <a:p>
            <a:pPr algn="ctr"/>
            <a:r>
              <a:rPr lang="it-IT" i="1" dirty="0" err="1" smtClean="0">
                <a:solidFill>
                  <a:srgbClr val="0070C0"/>
                </a:solidFill>
              </a:rPr>
              <a:t>Ipseoa</a:t>
            </a:r>
            <a:r>
              <a:rPr lang="it-IT" i="1" dirty="0" smtClean="0">
                <a:solidFill>
                  <a:srgbClr val="0070C0"/>
                </a:solidFill>
              </a:rPr>
              <a:t> </a:t>
            </a:r>
            <a:r>
              <a:rPr lang="it-IT" i="1" dirty="0" err="1" smtClean="0">
                <a:solidFill>
                  <a:srgbClr val="0070C0"/>
                </a:solidFill>
              </a:rPr>
              <a:t>S.Francesco</a:t>
            </a:r>
            <a:r>
              <a:rPr lang="it-IT" i="1" dirty="0" smtClean="0">
                <a:solidFill>
                  <a:srgbClr val="0070C0"/>
                </a:solidFill>
              </a:rPr>
              <a:t> di Paola</a:t>
            </a:r>
          </a:p>
          <a:p>
            <a:pPr algn="ctr"/>
            <a:r>
              <a:rPr lang="it-IT" i="1" dirty="0" smtClean="0"/>
              <a:t>Scuola aderente alla Rete delle scuole Green</a:t>
            </a:r>
            <a:endParaRPr lang="it-IT" i="1" dirty="0"/>
          </a:p>
        </p:txBody>
      </p:sp>
      <p:pic>
        <p:nvPicPr>
          <p:cNvPr id="2097152" name="Immagin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14137" y="471150"/>
            <a:ext cx="7391361" cy="2957850"/>
          </a:xfrm>
          <a:prstGeom prst="rect">
            <a:avLst/>
          </a:prstGeom>
        </p:spPr>
      </p:pic>
      <p:pic>
        <p:nvPicPr>
          <p:cNvPr id="1026" name="Picture 2" descr="C:\Users\pc\Desktop\30812a0d-b140-4b86-9516-76e36a34a4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95" y="4853103"/>
            <a:ext cx="884796" cy="95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esktop\95419c10-1e72-47f8-a91a-2accb13282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4" y="5134157"/>
            <a:ext cx="983600" cy="102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Immagin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5" y="0"/>
            <a:ext cx="51683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Immagin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7"/>
            <a:ext cx="9144000" cy="68250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63640" y="360609"/>
            <a:ext cx="29083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dirty="0" smtClean="0"/>
              <a:t>Mentre qui hanno</a:t>
            </a:r>
          </a:p>
          <a:p>
            <a:pPr algn="just"/>
            <a:r>
              <a:rPr lang="it-IT" dirty="0" smtClean="0"/>
              <a:t> imparato, passo dopo passo,</a:t>
            </a:r>
          </a:p>
          <a:p>
            <a:pPr algn="just"/>
            <a:r>
              <a:rPr lang="it-IT" dirty="0" smtClean="0"/>
              <a:t> ad interrare</a:t>
            </a:r>
          </a:p>
          <a:p>
            <a:pPr algn="just"/>
            <a:r>
              <a:rPr lang="it-IT" dirty="0" smtClean="0"/>
              <a:t> le piantine</a:t>
            </a: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Immagin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5" y="0"/>
            <a:ext cx="5168350" cy="6858000"/>
          </a:xfrm>
          <a:prstGeom prst="rect">
            <a:avLst/>
          </a:prstGeom>
        </p:spPr>
      </p:pic>
      <p:sp>
        <p:nvSpPr>
          <p:cNvPr id="1048593" name="CasellaDiTesto 1048592"/>
          <p:cNvSpPr txBox="1"/>
          <p:nvPr/>
        </p:nvSpPr>
        <p:spPr>
          <a:xfrm>
            <a:off x="2572000" y="32194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it-IT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Immagin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7"/>
            <a:ext cx="9144000" cy="68250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35473" y="4494727"/>
            <a:ext cx="359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Questa è un’antica pressa per piante</a:t>
            </a: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Immagin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5" y="0"/>
            <a:ext cx="5168350" cy="6858000"/>
          </a:xfrm>
          <a:prstGeom prst="rect">
            <a:avLst/>
          </a:prstGeom>
        </p:spPr>
      </p:pic>
      <p:sp>
        <p:nvSpPr>
          <p:cNvPr id="1048594" name="CasellaDiTesto 1048593"/>
          <p:cNvSpPr txBox="1"/>
          <p:nvPr/>
        </p:nvSpPr>
        <p:spPr>
          <a:xfrm>
            <a:off x="1987824" y="4908722"/>
            <a:ext cx="4939511" cy="954107"/>
          </a:xfrm>
          <a:prstGeom prst="rect">
            <a:avLst/>
          </a:prstGeom>
          <a:noFill/>
          <a:ln>
            <a:solidFill>
              <a:srgbClr val="02A5E3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 Ed </a:t>
            </a:r>
            <a:r>
              <a:rPr lang="en-US" sz="2800" dirty="0" err="1">
                <a:solidFill>
                  <a:srgbClr val="000000"/>
                </a:solidFill>
              </a:rPr>
              <a:t>a</a:t>
            </a:r>
            <a:r>
              <a:rPr lang="en-US" sz="2800" dirty="0" err="1" smtClean="0">
                <a:solidFill>
                  <a:srgbClr val="000000"/>
                </a:solidFill>
              </a:rPr>
              <a:t>bbiamo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tutti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appreso</a:t>
            </a:r>
            <a:r>
              <a:rPr lang="en-US" sz="2800" dirty="0" smtClean="0">
                <a:solidFill>
                  <a:srgbClr val="000000"/>
                </a:solidFill>
              </a:rPr>
              <a:t> la </a:t>
            </a:r>
            <a:r>
              <a:rPr lang="en-US" sz="2800" dirty="0" err="1">
                <a:solidFill>
                  <a:srgbClr val="000000"/>
                </a:solidFill>
              </a:rPr>
              <a:t>tecnica</a:t>
            </a:r>
            <a:r>
              <a:rPr lang="en-US" sz="2800" dirty="0">
                <a:solidFill>
                  <a:srgbClr val="000000"/>
                </a:solidFill>
              </a:rPr>
              <a:t> di </a:t>
            </a:r>
            <a:r>
              <a:rPr lang="en-US" sz="2800" dirty="0" err="1">
                <a:solidFill>
                  <a:srgbClr val="000000"/>
                </a:solidFill>
              </a:rPr>
              <a:t>pressatura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dei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fiori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endParaRPr lang="it-IT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Immagin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26473" y="141668"/>
            <a:ext cx="5168349" cy="6858000"/>
          </a:xfrm>
          <a:prstGeom prst="rect">
            <a:avLst/>
          </a:prstGeom>
        </p:spPr>
      </p:pic>
      <p:sp>
        <p:nvSpPr>
          <p:cNvPr id="1048595" name="CasellaDiTesto 1048594"/>
          <p:cNvSpPr txBox="1"/>
          <p:nvPr/>
        </p:nvSpPr>
        <p:spPr>
          <a:xfrm rot="21090276">
            <a:off x="632041" y="1370066"/>
            <a:ext cx="2784614" cy="4401205"/>
          </a:xfrm>
          <a:prstGeom prst="rect">
            <a:avLst/>
          </a:prstGeom>
          <a:noFill/>
          <a:ln>
            <a:solidFill>
              <a:srgbClr val="FFE1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Infine</a:t>
            </a:r>
            <a:r>
              <a:rPr lang="en-US" sz="2800" dirty="0" smtClean="0">
                <a:solidFill>
                  <a:srgbClr val="FFC000"/>
                </a:solidFill>
              </a:rPr>
              <a:t>, </a:t>
            </a:r>
            <a:r>
              <a:rPr lang="en-US" sz="2800" dirty="0" err="1">
                <a:solidFill>
                  <a:srgbClr val="FFC000"/>
                </a:solidFill>
              </a:rPr>
              <a:t>g</a:t>
            </a:r>
            <a:r>
              <a:rPr lang="en-US" sz="2800" dirty="0" err="1" smtClean="0">
                <a:solidFill>
                  <a:srgbClr val="FFC000"/>
                </a:solidFill>
              </a:rPr>
              <a:t>li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allievi</a:t>
            </a:r>
            <a:r>
              <a:rPr lang="en-US" sz="2800" dirty="0" smtClean="0">
                <a:solidFill>
                  <a:srgbClr val="FFC000"/>
                </a:solidFill>
              </a:rPr>
              <a:t>, </a:t>
            </a:r>
            <a:r>
              <a:rPr lang="en-US" sz="2800" dirty="0" err="1" smtClean="0">
                <a:solidFill>
                  <a:srgbClr val="FFC000"/>
                </a:solidFill>
              </a:rPr>
              <a:t>dopo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tutti</a:t>
            </a:r>
            <a:r>
              <a:rPr lang="en-US" sz="2800" dirty="0" smtClean="0">
                <a:solidFill>
                  <a:srgbClr val="FFC000"/>
                </a:solidFill>
              </a:rPr>
              <a:t> I </a:t>
            </a:r>
            <a:r>
              <a:rPr lang="en-US" sz="2800" dirty="0" err="1" smtClean="0">
                <a:solidFill>
                  <a:srgbClr val="FFC000"/>
                </a:solidFill>
              </a:rPr>
              <a:t>passaggi</a:t>
            </a:r>
            <a:r>
              <a:rPr lang="en-US" sz="2800" dirty="0" smtClean="0">
                <a:solidFill>
                  <a:srgbClr val="FFC000"/>
                </a:solidFill>
              </a:rPr>
              <a:t> “</a:t>
            </a:r>
            <a:r>
              <a:rPr lang="en-US" sz="2800" dirty="0" err="1" smtClean="0">
                <a:solidFill>
                  <a:srgbClr val="FFC000"/>
                </a:solidFill>
              </a:rPr>
              <a:t>preparatori</a:t>
            </a:r>
            <a:r>
              <a:rPr lang="en-US" sz="2800" dirty="0" smtClean="0">
                <a:solidFill>
                  <a:srgbClr val="FFC000"/>
                </a:solidFill>
              </a:rPr>
              <a:t>” </a:t>
            </a:r>
            <a:r>
              <a:rPr lang="en-US" sz="2800" dirty="0" err="1">
                <a:solidFill>
                  <a:srgbClr val="FFC000"/>
                </a:solidFill>
              </a:rPr>
              <a:t>hanno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toccato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ed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osservato</a:t>
            </a:r>
            <a:r>
              <a:rPr lang="en-US" sz="2800" dirty="0">
                <a:solidFill>
                  <a:srgbClr val="FFC000"/>
                </a:solidFill>
              </a:rPr>
              <a:t> la terra per </a:t>
            </a:r>
            <a:r>
              <a:rPr lang="en-US" sz="2800" dirty="0" err="1">
                <a:solidFill>
                  <a:srgbClr val="FFC000"/>
                </a:solidFill>
              </a:rPr>
              <a:t>apprezzarne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morbidezza</a:t>
            </a:r>
            <a:r>
              <a:rPr lang="en-US" sz="2800" dirty="0">
                <a:solidFill>
                  <a:srgbClr val="FFC000"/>
                </a:solidFill>
              </a:rPr>
              <a:t> e </a:t>
            </a:r>
            <a:r>
              <a:rPr lang="en-US" sz="2800" dirty="0" err="1">
                <a:solidFill>
                  <a:srgbClr val="FFC000"/>
                </a:solidFill>
              </a:rPr>
              <a:t>sfumature</a:t>
            </a:r>
            <a:r>
              <a:rPr lang="en-US" sz="2800" dirty="0">
                <a:solidFill>
                  <a:srgbClr val="FFC000"/>
                </a:solidFill>
              </a:rPr>
              <a:t> di </a:t>
            </a:r>
            <a:r>
              <a:rPr lang="en-US" sz="2800" dirty="0" err="1">
                <a:solidFill>
                  <a:srgbClr val="FFC000"/>
                </a:solidFill>
              </a:rPr>
              <a:t>colore</a:t>
            </a:r>
            <a:endParaRPr lang="it-IT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Immagin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7"/>
            <a:ext cx="9144000" cy="6825025"/>
          </a:xfrm>
          <a:prstGeom prst="rect">
            <a:avLst/>
          </a:prstGeom>
        </p:spPr>
      </p:pic>
      <p:sp>
        <p:nvSpPr>
          <p:cNvPr id="1048596" name="CasellaDiTesto 1048595"/>
          <p:cNvSpPr txBox="1"/>
          <p:nvPr/>
        </p:nvSpPr>
        <p:spPr>
          <a:xfrm>
            <a:off x="2889866" y="1171224"/>
            <a:ext cx="6392680" cy="954107"/>
          </a:xfrm>
          <a:prstGeom prst="rect">
            <a:avLst/>
          </a:prstGeom>
          <a:solidFill>
            <a:srgbClr val="02A5E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Ora, </a:t>
            </a:r>
            <a:r>
              <a:rPr lang="en-US" sz="2800" dirty="0" err="1" smtClean="0">
                <a:solidFill>
                  <a:srgbClr val="000000"/>
                </a:solidFill>
              </a:rPr>
              <a:t>finalmente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si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impara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a </a:t>
            </a:r>
            <a:r>
              <a:rPr lang="en-US" sz="2800" dirty="0" err="1">
                <a:solidFill>
                  <a:srgbClr val="000000"/>
                </a:solidFill>
              </a:rPr>
              <a:t>caricare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una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compostiera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!</a:t>
            </a:r>
            <a:endParaRPr lang="it-IT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olo 1048652"/>
          <p:cNvSpPr>
            <a:spLocks noGrp="1"/>
          </p:cNvSpPr>
          <p:nvPr>
            <p:ph type="title"/>
          </p:nvPr>
        </p:nvSpPr>
        <p:spPr>
          <a:xfrm>
            <a:off x="604084" y="334850"/>
            <a:ext cx="2949178" cy="1967248"/>
          </a:xfrm>
        </p:spPr>
        <p:txBody>
          <a:bodyPr>
            <a:normAutofit fontScale="90000"/>
          </a:bodyPr>
          <a:lstStyle/>
          <a:p>
            <a:r>
              <a:rPr lang="en-US" dirty="0"/>
              <a:t>La </a:t>
            </a:r>
            <a:r>
              <a:rPr lang="en-US" dirty="0" err="1"/>
              <a:t>compostiera</a:t>
            </a:r>
            <a:r>
              <a:rPr lang="en-US" dirty="0"/>
              <a:t> </a:t>
            </a:r>
            <a:r>
              <a:rPr lang="en-US" dirty="0" err="1"/>
              <a:t>scolastica</a:t>
            </a:r>
            <a:r>
              <a:rPr lang="en-US" dirty="0"/>
              <a:t> </a:t>
            </a:r>
            <a:r>
              <a:rPr lang="en-US" dirty="0" err="1" smtClean="0"/>
              <a:t>dell’Ipseoa</a:t>
            </a:r>
            <a:r>
              <a:rPr lang="en-US" dirty="0" smtClean="0"/>
              <a:t> </a:t>
            </a:r>
            <a:r>
              <a:rPr lang="en-US" dirty="0" err="1" smtClean="0"/>
              <a:t>S.Francesco</a:t>
            </a:r>
            <a:r>
              <a:rPr lang="en-US" dirty="0" smtClean="0"/>
              <a:t> di </a:t>
            </a:r>
            <a:r>
              <a:rPr lang="en-US" dirty="0"/>
              <a:t>P</a:t>
            </a:r>
            <a:r>
              <a:rPr lang="en-US" dirty="0" smtClean="0"/>
              <a:t>aola</a:t>
            </a:r>
            <a:endParaRPr lang="it-IT" dirty="0"/>
          </a:p>
        </p:txBody>
      </p:sp>
      <p:pic>
        <p:nvPicPr>
          <p:cNvPr id="2097169" name="Segnaposto immagine 2097168"/>
          <p:cNvPicPr>
            <a:picLocks noGrp="1"/>
          </p:cNvPicPr>
          <p:nvPr>
            <p:ph type="pic" idx="1"/>
          </p:nvPr>
        </p:nvPicPr>
        <p:blipFill>
          <a:blip r:embed="rId2"/>
          <a:srcRect l="14381" r="14381"/>
          <a:stretch>
            <a:fillRect/>
          </a:stretch>
        </p:blipFill>
        <p:spPr>
          <a:xfrm>
            <a:off x="3887391" y="987426"/>
            <a:ext cx="4629150" cy="5519784"/>
          </a:xfrm>
        </p:spPr>
      </p:pic>
      <p:sp>
        <p:nvSpPr>
          <p:cNvPr id="1048655" name="Segnaposto testo 1048654"/>
          <p:cNvSpPr>
            <a:spLocks noGrp="1"/>
          </p:cNvSpPr>
          <p:nvPr>
            <p:ph type="body" sz="half" idx="2"/>
          </p:nvPr>
        </p:nvSpPr>
        <p:spPr>
          <a:xfrm>
            <a:off x="629841" y="2794714"/>
            <a:ext cx="2949178" cy="30742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La nostra </a:t>
            </a:r>
            <a:r>
              <a:rPr lang="en-US" dirty="0" err="1"/>
              <a:t>scuola</a:t>
            </a:r>
            <a:r>
              <a:rPr lang="en-US" dirty="0"/>
              <a:t> ha </a:t>
            </a:r>
            <a:r>
              <a:rPr lang="en-US" dirty="0" err="1"/>
              <a:t>acquistato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compostiera</a:t>
            </a:r>
            <a:r>
              <a:rPr lang="en-US" dirty="0"/>
              <a:t> </a:t>
            </a:r>
            <a:r>
              <a:rPr lang="en-US" dirty="0" err="1"/>
              <a:t>così</a:t>
            </a:r>
            <a:r>
              <a:rPr lang="en-US" dirty="0"/>
              <a:t> </a:t>
            </a:r>
            <a:r>
              <a:rPr lang="it-IT" altLang="en-US" dirty="0"/>
              <a:t>è </a:t>
            </a:r>
            <a:r>
              <a:rPr lang="en-US" altLang="en-US" dirty="0" err="1" smtClean="0"/>
              <a:t>stato</a:t>
            </a:r>
            <a:r>
              <a:rPr lang="en-US" altLang="en-US" dirty="0" smtClean="0"/>
              <a:t> molto </a:t>
            </a:r>
            <a:r>
              <a:rPr lang="en-US" altLang="en-US" dirty="0" err="1" smtClean="0"/>
              <a:t>semplice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trasferire</a:t>
            </a:r>
            <a:r>
              <a:rPr lang="en-US" altLang="en-US" dirty="0" smtClean="0"/>
              <a:t> le </a:t>
            </a:r>
            <a:r>
              <a:rPr lang="en-US" altLang="en-US" dirty="0" err="1" smtClean="0"/>
              <a:t>conoscenze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apprese</a:t>
            </a:r>
            <a:r>
              <a:rPr lang="en-US" altLang="en-US" dirty="0" smtClean="0"/>
              <a:t> in </a:t>
            </a:r>
            <a:r>
              <a:rPr lang="en-US" altLang="en-US" dirty="0" err="1" smtClean="0"/>
              <a:t>buone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pratiche</a:t>
            </a: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c\Desktop\c6a3d27c-f3b6-4635-995c-077802085ef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953" y="412124"/>
            <a:ext cx="5447048" cy="385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 rot="21136429">
            <a:off x="422629" y="889677"/>
            <a:ext cx="14407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Questa foto</a:t>
            </a:r>
          </a:p>
          <a:p>
            <a:r>
              <a:rPr lang="it-IT" dirty="0"/>
              <a:t>r</a:t>
            </a:r>
            <a:r>
              <a:rPr lang="it-IT" dirty="0" smtClean="0"/>
              <a:t>acchiude i vari </a:t>
            </a:r>
            <a:r>
              <a:rPr lang="it-IT" dirty="0" err="1" smtClean="0"/>
              <a:t>step</a:t>
            </a:r>
            <a:r>
              <a:rPr lang="it-IT" dirty="0" smtClean="0"/>
              <a:t> della preparazione del compost . Tra gli scarti alimentari gli allievi hanno inserito quelli della mensa scolastica…</a:t>
            </a:r>
            <a:endParaRPr lang="it-IT" dirty="0"/>
          </a:p>
        </p:txBody>
      </p:sp>
      <p:pic>
        <p:nvPicPr>
          <p:cNvPr id="1028" name="Picture 4" descr="C:\Users\pc\Desktop\d053ec1c-5ca5-4407-a4bf-a6624820e8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4794844"/>
            <a:ext cx="31242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597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f39d29af-b913-43a1-a624-2d3cd1cf0a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57342">
            <a:off x="1791803" y="-385037"/>
            <a:ext cx="5655292" cy="754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821251" y="6207617"/>
            <a:ext cx="175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Gill Sans MT Ext Condensed Bold" panose="020B0902020104020203" pitchFamily="34" charset="0"/>
              </a:rPr>
              <a:t>Grazie per l’attenzione</a:t>
            </a:r>
            <a:endParaRPr lang="it-IT" dirty="0">
              <a:latin typeface="Gill Sans MT Ext Condensed Bold" panose="020B0902020104020203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 rot="21327598">
            <a:off x="403422" y="321972"/>
            <a:ext cx="2616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Siamo fieri di essere una scuola ecosostenibile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870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Immagin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68825" y="1405474"/>
            <a:ext cx="6003952" cy="6858000"/>
          </a:xfrm>
          <a:prstGeom prst="rect">
            <a:avLst/>
          </a:prstGeom>
        </p:spPr>
      </p:pic>
      <p:sp>
        <p:nvSpPr>
          <p:cNvPr id="1048591" name="CasellaDiTesto 1048590"/>
          <p:cNvSpPr txBox="1"/>
          <p:nvPr/>
        </p:nvSpPr>
        <p:spPr>
          <a:xfrm rot="21011004">
            <a:off x="553790" y="1107367"/>
            <a:ext cx="2779068" cy="2677656"/>
          </a:xfrm>
          <a:prstGeom prst="rect">
            <a:avLst/>
          </a:prstGeom>
          <a:ln>
            <a:solidFill>
              <a:srgbClr val="FFC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Il </a:t>
            </a:r>
            <a:r>
              <a:rPr lang="en-US" sz="2800" dirty="0" err="1">
                <a:solidFill>
                  <a:srgbClr val="000000"/>
                </a:solidFill>
              </a:rPr>
              <a:t>nostro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itinerario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esperienziale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inzia</a:t>
            </a:r>
            <a:r>
              <a:rPr lang="en-US" sz="2800" dirty="0">
                <a:solidFill>
                  <a:srgbClr val="000000"/>
                </a:solidFill>
              </a:rPr>
              <a:t> al Green </a:t>
            </a:r>
            <a:r>
              <a:rPr lang="en-US" sz="2800" dirty="0" err="1">
                <a:solidFill>
                  <a:srgbClr val="000000"/>
                </a:solidFill>
              </a:rPr>
              <a:t>Service,un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giardino-vivaio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all'aperto</a:t>
            </a:r>
            <a:r>
              <a:rPr lang="en-US" sz="2800" dirty="0" smtClean="0">
                <a:solidFill>
                  <a:srgbClr val="000000"/>
                </a:solidFill>
              </a:rPr>
              <a:t> a Paola </a:t>
            </a:r>
            <a:endParaRPr lang="it-IT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pc\Desktop\26af365b-fb90-456f-9f60-3be5c0ca5d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141668"/>
            <a:ext cx="8950817" cy="671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Immagin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8791"/>
            <a:ext cx="9144000" cy="7076613"/>
          </a:xfrm>
          <a:prstGeom prst="rect">
            <a:avLst/>
          </a:prstGeom>
        </p:spPr>
      </p:pic>
      <p:sp>
        <p:nvSpPr>
          <p:cNvPr id="1048592" name="CasellaDiTesto 1048591"/>
          <p:cNvSpPr txBox="1"/>
          <p:nvPr/>
        </p:nvSpPr>
        <p:spPr>
          <a:xfrm rot="21600000">
            <a:off x="1953435" y="-181258"/>
            <a:ext cx="5235959" cy="2246769"/>
          </a:xfrm>
          <a:prstGeom prst="rect">
            <a:avLst/>
          </a:prstGeom>
          <a:solidFill>
            <a:srgbClr val="92D04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In </a:t>
            </a:r>
            <a:r>
              <a:rPr lang="en-US" sz="2800" dirty="0" err="1" smtClean="0">
                <a:solidFill>
                  <a:srgbClr val="000000"/>
                </a:solidFill>
              </a:rPr>
              <a:t>quest’area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gli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allievi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hanno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imparato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il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nome</a:t>
            </a:r>
            <a:r>
              <a:rPr lang="en-US" sz="2800" dirty="0">
                <a:solidFill>
                  <a:srgbClr val="000000"/>
                </a:solidFill>
              </a:rPr>
              <a:t> e le </a:t>
            </a:r>
            <a:r>
              <a:rPr lang="en-US" sz="2800" dirty="0" err="1">
                <a:solidFill>
                  <a:srgbClr val="000000"/>
                </a:solidFill>
              </a:rPr>
              <a:t>caratteristiche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distintive</a:t>
            </a:r>
            <a:r>
              <a:rPr lang="en-US" sz="2800" dirty="0">
                <a:solidFill>
                  <a:srgbClr val="000000"/>
                </a:solidFill>
              </a:rPr>
              <a:t> di </a:t>
            </a:r>
            <a:r>
              <a:rPr lang="en-US" sz="2800" dirty="0" err="1">
                <a:solidFill>
                  <a:srgbClr val="000000"/>
                </a:solidFill>
              </a:rPr>
              <a:t>varie</a:t>
            </a:r>
            <a:r>
              <a:rPr lang="en-US" sz="2800" dirty="0">
                <a:solidFill>
                  <a:srgbClr val="000000"/>
                </a:solidFill>
              </a:rPr>
              <a:t> specie di </a:t>
            </a:r>
            <a:r>
              <a:rPr lang="en-US" sz="2800" dirty="0" err="1">
                <a:solidFill>
                  <a:srgbClr val="000000"/>
                </a:solidFill>
              </a:rPr>
              <a:t>piante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ed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erbe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aromatiche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ed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smtClean="0">
                <a:solidFill>
                  <a:srgbClr val="000000"/>
                </a:solidFill>
              </a:rPr>
              <a:t>officinali</a:t>
            </a:r>
            <a:endParaRPr lang="it-IT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Immagin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5" y="0"/>
            <a:ext cx="51683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Immagin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5" y="0"/>
            <a:ext cx="51683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Immagin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5" y="0"/>
            <a:ext cx="51683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Immagin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5" y="0"/>
            <a:ext cx="51683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Immagin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5" y="0"/>
            <a:ext cx="51683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185</Words>
  <Application>Microsoft Office PowerPoint</Application>
  <PresentationFormat>Presentazione su schermo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Office Theme</vt:lpstr>
      <vt:lpstr>"Compost...i e felici"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compostiera scolastica dell’Ipseoa S.Francesco di Paola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"Compost...i e felici"</dc:title>
  <dc:creator>HUAWEI VNS-L31</dc:creator>
  <cp:lastModifiedBy>pc</cp:lastModifiedBy>
  <cp:revision>8</cp:revision>
  <dcterms:created xsi:type="dcterms:W3CDTF">2015-05-11T17:30:45Z</dcterms:created>
  <dcterms:modified xsi:type="dcterms:W3CDTF">2022-04-11T23:01:55Z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295c5315af5943929572e02da2707467</vt:lpwstr>
  </property>
</Properties>
</file>